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6" r:id="rId10"/>
    <p:sldId id="277" r:id="rId11"/>
    <p:sldId id="278" r:id="rId12"/>
    <p:sldId id="271" r:id="rId13"/>
    <p:sldId id="272" r:id="rId14"/>
    <p:sldId id="273" r:id="rId15"/>
    <p:sldId id="274" r:id="rId16"/>
    <p:sldId id="275" r:id="rId1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13EAFD-4FCC-49FE-A028-82C6D0BAC7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maravilhosa, </a:t>
            </a:r>
          </a:p>
          <a:p>
            <a:r>
              <a:rPr lang="pt-BR" dirty="0"/>
              <a:t>é tão grandiosa, </a:t>
            </a:r>
          </a:p>
          <a:p>
            <a:r>
              <a:rPr lang="pt-BR" dirty="0"/>
              <a:t>É suficiente para mim! </a:t>
            </a:r>
          </a:p>
        </p:txBody>
      </p:sp>
    </p:spTree>
    <p:extLst>
      <p:ext uri="{BB962C8B-B14F-4D97-AF65-F5344CB8AC3E}">
        <p14:creationId xmlns:p14="http://schemas.microsoft.com/office/powerpoint/2010/main" val="4067271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7D89C6-69F1-4773-A79C-F703274BD2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É maior que a </a:t>
            </a:r>
          </a:p>
          <a:p>
            <a:r>
              <a:rPr lang="pt-BR" dirty="0"/>
              <a:t>minha vida inútil. </a:t>
            </a:r>
          </a:p>
          <a:p>
            <a:r>
              <a:rPr lang="pt-BR" dirty="0"/>
              <a:t>É maior que o meu pecado vil. </a:t>
            </a:r>
          </a:p>
          <a:p>
            <a:r>
              <a:rPr lang="pt-BR" dirty="0"/>
              <a:t>O nome de Jesus </a:t>
            </a:r>
          </a:p>
          <a:p>
            <a:r>
              <a:rPr lang="pt-BR" dirty="0"/>
              <a:t>engrandecei, e glória dai!</a:t>
            </a:r>
          </a:p>
        </p:txBody>
      </p:sp>
    </p:spTree>
    <p:extLst>
      <p:ext uri="{BB962C8B-B14F-4D97-AF65-F5344CB8AC3E}">
        <p14:creationId xmlns:p14="http://schemas.microsoft.com/office/powerpoint/2010/main" val="78126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Maravilhosa graça! </a:t>
            </a:r>
          </a:p>
          <a:p>
            <a:r>
              <a:rPr lang="pt-BR" dirty="0"/>
              <a:t>Quão ricas bênçãos traz! </a:t>
            </a:r>
          </a:p>
          <a:p>
            <a:r>
              <a:rPr lang="pt-BR" dirty="0"/>
              <a:t>Por Seu poder transforma </a:t>
            </a:r>
          </a:p>
          <a:p>
            <a:r>
              <a:rPr lang="pt-BR" dirty="0"/>
              <a:t>o pecador falaz. </a:t>
            </a:r>
          </a:p>
        </p:txBody>
      </p:sp>
    </p:spTree>
    <p:extLst>
      <p:ext uri="{BB962C8B-B14F-4D97-AF65-F5344CB8AC3E}">
        <p14:creationId xmlns:p14="http://schemas.microsoft.com/office/powerpoint/2010/main" val="1339925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salvo na verdade, </a:t>
            </a:r>
          </a:p>
          <a:p>
            <a:r>
              <a:rPr lang="pt-BR" dirty="0"/>
              <a:t>por toda a eternidade,</a:t>
            </a:r>
          </a:p>
          <a:p>
            <a:r>
              <a:rPr lang="pt-BR" dirty="0"/>
              <a:t>Pela maravilhosa graça de Jesus!</a:t>
            </a:r>
          </a:p>
        </p:txBody>
      </p:sp>
    </p:spTree>
    <p:extLst>
      <p:ext uri="{BB962C8B-B14F-4D97-AF65-F5344CB8AC3E}">
        <p14:creationId xmlns:p14="http://schemas.microsoft.com/office/powerpoint/2010/main" val="382002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7CE233-B8D9-4A8C-8BB2-3DE84FA082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Graça! Quão </a:t>
            </a:r>
          </a:p>
          <a:p>
            <a:r>
              <a:rPr lang="pt-BR" dirty="0"/>
              <a:t>maravilhosa graça! </a:t>
            </a:r>
          </a:p>
          <a:p>
            <a:r>
              <a:rPr lang="pt-BR" dirty="0"/>
              <a:t>Como o firmamento, </a:t>
            </a:r>
          </a:p>
          <a:p>
            <a:r>
              <a:rPr lang="pt-BR" dirty="0"/>
              <a:t>é sem-fim! </a:t>
            </a:r>
          </a:p>
        </p:txBody>
      </p:sp>
    </p:spTree>
    <p:extLst>
      <p:ext uri="{BB962C8B-B14F-4D97-AF65-F5344CB8AC3E}">
        <p14:creationId xmlns:p14="http://schemas.microsoft.com/office/powerpoint/2010/main" val="3935883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13EAFD-4FCC-49FE-A028-82C6D0BAC7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maravilhosa, </a:t>
            </a:r>
          </a:p>
          <a:p>
            <a:r>
              <a:rPr lang="pt-BR" dirty="0"/>
              <a:t>é tão grandiosa, </a:t>
            </a:r>
          </a:p>
          <a:p>
            <a:r>
              <a:rPr lang="pt-BR" dirty="0"/>
              <a:t>É suficiente para mim! </a:t>
            </a:r>
          </a:p>
        </p:txBody>
      </p:sp>
    </p:spTree>
    <p:extLst>
      <p:ext uri="{BB962C8B-B14F-4D97-AF65-F5344CB8AC3E}">
        <p14:creationId xmlns:p14="http://schemas.microsoft.com/office/powerpoint/2010/main" val="2121992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7D89C6-69F1-4773-A79C-F703274BD2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É maior que a </a:t>
            </a:r>
          </a:p>
          <a:p>
            <a:r>
              <a:rPr lang="pt-BR" dirty="0"/>
              <a:t>minha vida inútil. </a:t>
            </a:r>
          </a:p>
          <a:p>
            <a:r>
              <a:rPr lang="pt-BR" dirty="0"/>
              <a:t>É maior que o meu pecado vil. </a:t>
            </a:r>
          </a:p>
          <a:p>
            <a:r>
              <a:rPr lang="pt-BR" dirty="0"/>
              <a:t>O nome de Jesus </a:t>
            </a:r>
          </a:p>
          <a:p>
            <a:r>
              <a:rPr lang="pt-BR" dirty="0"/>
              <a:t>engrandecei, e glória dai!</a:t>
            </a:r>
          </a:p>
        </p:txBody>
      </p:sp>
    </p:spTree>
    <p:extLst>
      <p:ext uri="{BB962C8B-B14F-4D97-AF65-F5344CB8AC3E}">
        <p14:creationId xmlns:p14="http://schemas.microsoft.com/office/powerpoint/2010/main" val="898319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Maravilhosa graça! </a:t>
            </a:r>
          </a:p>
          <a:p>
            <a:r>
              <a:rPr lang="pt-BR" dirty="0"/>
              <a:t>Maior que o meu pecar! </a:t>
            </a:r>
          </a:p>
          <a:p>
            <a:r>
              <a:rPr lang="pt-BR" dirty="0"/>
              <a:t>Como poder cantá-la? </a:t>
            </a:r>
          </a:p>
          <a:p>
            <a:r>
              <a:rPr lang="pt-BR" dirty="0"/>
              <a:t>Como hei de começar?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alivia a alma, </a:t>
            </a:r>
          </a:p>
          <a:p>
            <a:r>
              <a:rPr lang="pt-BR" dirty="0"/>
              <a:t>livra de toda a carga, </a:t>
            </a:r>
          </a:p>
          <a:p>
            <a:r>
              <a:rPr lang="pt-BR" dirty="0"/>
              <a:t>Essa maravilhosa </a:t>
            </a:r>
          </a:p>
          <a:p>
            <a:r>
              <a:rPr lang="pt-BR" dirty="0"/>
              <a:t>graça de Jesus!</a:t>
            </a:r>
          </a:p>
        </p:txBody>
      </p:sp>
    </p:spTree>
    <p:extLst>
      <p:ext uri="{BB962C8B-B14F-4D97-AF65-F5344CB8AC3E}">
        <p14:creationId xmlns:p14="http://schemas.microsoft.com/office/powerpoint/2010/main" val="3340905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7CE233-B8D9-4A8C-8BB2-3DE84FA082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Graça! Quão </a:t>
            </a:r>
          </a:p>
          <a:p>
            <a:r>
              <a:rPr lang="pt-BR" dirty="0"/>
              <a:t>maravilhosa graça! </a:t>
            </a:r>
          </a:p>
          <a:p>
            <a:r>
              <a:rPr lang="pt-BR" dirty="0"/>
              <a:t>Como o firmamento, </a:t>
            </a:r>
          </a:p>
          <a:p>
            <a:r>
              <a:rPr lang="pt-BR" dirty="0"/>
              <a:t>é sem-fim! </a:t>
            </a:r>
          </a:p>
        </p:txBody>
      </p:sp>
    </p:spTree>
    <p:extLst>
      <p:ext uri="{BB962C8B-B14F-4D97-AF65-F5344CB8AC3E}">
        <p14:creationId xmlns:p14="http://schemas.microsoft.com/office/powerpoint/2010/main" val="728363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13EAFD-4FCC-49FE-A028-82C6D0BAC7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maravilhosa, </a:t>
            </a:r>
          </a:p>
          <a:p>
            <a:r>
              <a:rPr lang="pt-BR" dirty="0"/>
              <a:t>é tão grandiosa, </a:t>
            </a:r>
          </a:p>
          <a:p>
            <a:r>
              <a:rPr lang="pt-BR" dirty="0"/>
              <a:t>É suficiente para mim! </a:t>
            </a:r>
          </a:p>
        </p:txBody>
      </p:sp>
    </p:spTree>
    <p:extLst>
      <p:ext uri="{BB962C8B-B14F-4D97-AF65-F5344CB8AC3E}">
        <p14:creationId xmlns:p14="http://schemas.microsoft.com/office/powerpoint/2010/main" val="2636658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7D89C6-69F1-4773-A79C-F703274BD2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É maior que a </a:t>
            </a:r>
          </a:p>
          <a:p>
            <a:r>
              <a:rPr lang="pt-BR" dirty="0"/>
              <a:t>minha vida inútil. </a:t>
            </a:r>
          </a:p>
          <a:p>
            <a:r>
              <a:rPr lang="pt-BR" dirty="0"/>
              <a:t>É maior que o meu pecado vil. </a:t>
            </a:r>
          </a:p>
          <a:p>
            <a:r>
              <a:rPr lang="pt-BR" dirty="0"/>
              <a:t>O nome de Jesus </a:t>
            </a:r>
          </a:p>
          <a:p>
            <a:r>
              <a:rPr lang="pt-BR" dirty="0"/>
              <a:t>engrandecei, e glória dai!</a:t>
            </a:r>
          </a:p>
        </p:txBody>
      </p:sp>
    </p:spTree>
    <p:extLst>
      <p:ext uri="{BB962C8B-B14F-4D97-AF65-F5344CB8AC3E}">
        <p14:creationId xmlns:p14="http://schemas.microsoft.com/office/powerpoint/2010/main" val="2437155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Maravilhosa graça! </a:t>
            </a:r>
          </a:p>
          <a:p>
            <a:r>
              <a:rPr lang="pt-BR" dirty="0"/>
              <a:t>Traz vida perenal;</a:t>
            </a:r>
          </a:p>
          <a:p>
            <a:r>
              <a:rPr lang="pt-BR" dirty="0"/>
              <a:t>Por Cristo perdoado, </a:t>
            </a:r>
          </a:p>
          <a:p>
            <a:r>
              <a:rPr lang="pt-BR" dirty="0"/>
              <a:t>vou à mansão real. </a:t>
            </a:r>
          </a:p>
        </p:txBody>
      </p:sp>
    </p:spTree>
    <p:extLst>
      <p:ext uri="{BB962C8B-B14F-4D97-AF65-F5344CB8AC3E}">
        <p14:creationId xmlns:p14="http://schemas.microsoft.com/office/powerpoint/2010/main" val="82094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Sei que hoje sou liberto; </a:t>
            </a:r>
          </a:p>
          <a:p>
            <a:r>
              <a:rPr lang="pt-BR" dirty="0"/>
              <a:t>vivo de Deus bem perto,</a:t>
            </a:r>
          </a:p>
          <a:p>
            <a:r>
              <a:rPr lang="pt-BR" dirty="0"/>
              <a:t>Pela maravilhosa </a:t>
            </a:r>
          </a:p>
          <a:p>
            <a:r>
              <a:rPr lang="pt-BR" dirty="0"/>
              <a:t>graça de Jesus!</a:t>
            </a:r>
          </a:p>
        </p:txBody>
      </p:sp>
    </p:spTree>
    <p:extLst>
      <p:ext uri="{BB962C8B-B14F-4D97-AF65-F5344CB8AC3E}">
        <p14:creationId xmlns:p14="http://schemas.microsoft.com/office/powerpoint/2010/main" val="3784042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MARAVILHOSA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7CE233-B8D9-4A8C-8BB2-3DE84FA082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Graça! Quão </a:t>
            </a:r>
          </a:p>
          <a:p>
            <a:r>
              <a:rPr lang="pt-BR" dirty="0"/>
              <a:t>maravilhosa graça! </a:t>
            </a:r>
          </a:p>
          <a:p>
            <a:r>
              <a:rPr lang="pt-BR" dirty="0"/>
              <a:t>Como o firmamento, </a:t>
            </a:r>
          </a:p>
          <a:p>
            <a:r>
              <a:rPr lang="pt-BR" dirty="0"/>
              <a:t>é sem-fim! </a:t>
            </a:r>
          </a:p>
        </p:txBody>
      </p:sp>
    </p:spTree>
    <p:extLst>
      <p:ext uri="{BB962C8B-B14F-4D97-AF65-F5344CB8AC3E}">
        <p14:creationId xmlns:p14="http://schemas.microsoft.com/office/powerpoint/2010/main" val="1881346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302</Words>
  <Application>Microsoft Office PowerPoint</Application>
  <PresentationFormat>Apresentação na tela (16:9)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  <vt:lpstr>MARAVILHOSA GRAÇA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2019-06-12T22:01:29Z</dcterms:modified>
</cp:coreProperties>
</file>

<file path=docProps/thumbnail.jpeg>
</file>